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A9B63382-FE24-49AB-9022-5C75813C6A5E}" type="datetimeFigureOut">
              <a:rPr lang="en-IE" smtClean="0"/>
              <a:pPr/>
              <a:t>14/06/2016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8AF0CB64-46DE-464B-9C03-4EDE093817AC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63382-FE24-49AB-9022-5C75813C6A5E}" type="datetimeFigureOut">
              <a:rPr lang="en-IE" smtClean="0"/>
              <a:pPr/>
              <a:t>14/06/2016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64-46DE-464B-9C03-4EDE093817AC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63382-FE24-49AB-9022-5C75813C6A5E}" type="datetimeFigureOut">
              <a:rPr lang="en-IE" smtClean="0"/>
              <a:pPr/>
              <a:t>14/06/2016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64-46DE-464B-9C03-4EDE093817AC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63382-FE24-49AB-9022-5C75813C6A5E}" type="datetimeFigureOut">
              <a:rPr lang="en-IE" smtClean="0"/>
              <a:pPr/>
              <a:t>14/06/2016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64-46DE-464B-9C03-4EDE093817AC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63382-FE24-49AB-9022-5C75813C6A5E}" type="datetimeFigureOut">
              <a:rPr lang="en-IE" smtClean="0"/>
              <a:pPr/>
              <a:t>14/06/2016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64-46DE-464B-9C03-4EDE093817AC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63382-FE24-49AB-9022-5C75813C6A5E}" type="datetimeFigureOut">
              <a:rPr lang="en-IE" smtClean="0"/>
              <a:pPr/>
              <a:t>14/06/2016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64-46DE-464B-9C03-4EDE093817AC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63382-FE24-49AB-9022-5C75813C6A5E}" type="datetimeFigureOut">
              <a:rPr lang="en-IE" smtClean="0"/>
              <a:pPr/>
              <a:t>14/06/2016</a:t>
            </a:fld>
            <a:endParaRPr lang="en-I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64-46DE-464B-9C03-4EDE093817AC}" type="slidenum">
              <a:rPr lang="en-IE" smtClean="0"/>
              <a:pPr/>
              <a:t>‹#›</a:t>
            </a:fld>
            <a:endParaRPr lang="en-IE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63382-FE24-49AB-9022-5C75813C6A5E}" type="datetimeFigureOut">
              <a:rPr lang="en-IE" smtClean="0"/>
              <a:pPr/>
              <a:t>14/06/2016</a:t>
            </a:fld>
            <a:endParaRPr lang="en-I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64-46DE-464B-9C03-4EDE093817AC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B63382-FE24-49AB-9022-5C75813C6A5E}" type="datetimeFigureOut">
              <a:rPr lang="en-IE" smtClean="0"/>
              <a:pPr/>
              <a:t>14/06/2016</a:t>
            </a:fld>
            <a:endParaRPr lang="en-I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F0CB64-46DE-464B-9C03-4EDE093817AC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A9B63382-FE24-49AB-9022-5C75813C6A5E}" type="datetimeFigureOut">
              <a:rPr lang="en-IE" smtClean="0"/>
              <a:pPr/>
              <a:t>14/06/2016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8AF0CB64-46DE-464B-9C03-4EDE093817AC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A9B63382-FE24-49AB-9022-5C75813C6A5E}" type="datetimeFigureOut">
              <a:rPr lang="en-IE" smtClean="0"/>
              <a:pPr/>
              <a:t>14/06/2016</a:t>
            </a:fld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8AF0CB64-46DE-464B-9C03-4EDE093817AC}" type="slidenum">
              <a:rPr lang="en-IE" smtClean="0"/>
              <a:pPr/>
              <a:t>‹#›</a:t>
            </a:fld>
            <a:endParaRPr lang="en-I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A9B63382-FE24-49AB-9022-5C75813C6A5E}" type="datetimeFigureOut">
              <a:rPr lang="en-IE" smtClean="0"/>
              <a:pPr/>
              <a:t>14/06/2016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8AF0CB64-46DE-464B-9C03-4EDE093817AC}" type="slidenum">
              <a:rPr lang="en-IE" smtClean="0"/>
              <a:pPr/>
              <a:t>‹#›</a:t>
            </a:fld>
            <a:endParaRPr lang="en-I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Community Development </a:t>
            </a:r>
            <a:br>
              <a:rPr lang="en-IE" dirty="0" smtClean="0"/>
            </a:br>
            <a:r>
              <a:rPr lang="en-IE" dirty="0" smtClean="0"/>
              <a:t>Advisory Group</a:t>
            </a:r>
            <a:endParaRPr lang="en-IE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E" dirty="0" smtClean="0"/>
          </a:p>
          <a:p>
            <a:r>
              <a:rPr lang="en-IE" b="1" dirty="0" smtClean="0"/>
              <a:t>South Dublin Community Platform Member’s experience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xmlns="" val="4293703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Community work definition	</a:t>
            </a:r>
            <a:br>
              <a:rPr lang="en-IE" dirty="0" smtClean="0"/>
            </a:b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3648" y="2060848"/>
            <a:ext cx="6196405" cy="360381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endParaRPr lang="en-IE" dirty="0"/>
          </a:p>
          <a:p>
            <a:pPr marL="0" indent="0">
              <a:buNone/>
            </a:pPr>
            <a:r>
              <a:rPr lang="en-IE" dirty="0" smtClean="0"/>
              <a:t>“ A developmental activity comprised of both a task and a process. The task is social change to achieve equality, social justice and human rights, and the process is the application of principles of participation, empowerment and collective decision making in a structured and co-ordinated way</a:t>
            </a:r>
            <a:r>
              <a:rPr lang="en-IE" dirty="0"/>
              <a:t>” </a:t>
            </a:r>
            <a:endParaRPr lang="en-IE" dirty="0" smtClean="0"/>
          </a:p>
          <a:p>
            <a:pPr marL="0" indent="0">
              <a:buNone/>
            </a:pPr>
            <a:endParaRPr lang="en-IE" dirty="0" smtClean="0"/>
          </a:p>
          <a:p>
            <a:pPr marL="0" indent="0">
              <a:buNone/>
            </a:pPr>
            <a:r>
              <a:rPr lang="en-IE" sz="2000" dirty="0" smtClean="0"/>
              <a:t>All </a:t>
            </a:r>
            <a:r>
              <a:rPr lang="en-IE" sz="2000" dirty="0"/>
              <a:t>Ireland standards for community work</a:t>
            </a:r>
          </a:p>
        </p:txBody>
      </p:sp>
    </p:spTree>
    <p:extLst>
      <p:ext uri="{BB962C8B-B14F-4D97-AF65-F5344CB8AC3E}">
        <p14:creationId xmlns:p14="http://schemas.microsoft.com/office/powerpoint/2010/main" xmlns="" val="4070324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Background 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South Dublin Community Platform is a long standing member of the Community </a:t>
            </a:r>
            <a:r>
              <a:rPr lang="en-IE" smtClean="0"/>
              <a:t>Development Advisory Group.</a:t>
            </a:r>
            <a:endParaRPr lang="en-IE" dirty="0" smtClean="0"/>
          </a:p>
          <a:p>
            <a:r>
              <a:rPr lang="en-IE" dirty="0" smtClean="0"/>
              <a:t>The two organisations have a history of working closely together in developing initiatives and responses to issues of poverty in the county.</a:t>
            </a:r>
          </a:p>
          <a:p>
            <a:pPr marL="0" indent="0">
              <a:buNone/>
            </a:pPr>
            <a:endParaRPr lang="en-IE" dirty="0" smtClean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xmlns="" val="6567538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>What does becoming a member mean to your organisation?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492896"/>
            <a:ext cx="6196405" cy="3600399"/>
          </a:xfrm>
        </p:spPr>
        <p:txBody>
          <a:bodyPr>
            <a:normAutofit fontScale="92500" lnSpcReduction="10000"/>
          </a:bodyPr>
          <a:lstStyle/>
          <a:p>
            <a:r>
              <a:rPr lang="en-IE" dirty="0"/>
              <a:t>D</a:t>
            </a:r>
            <a:r>
              <a:rPr lang="en-IE" dirty="0" smtClean="0"/>
              <a:t>iscuss issues of poverty, social exclusion and social justice that are effecting communities in the county.</a:t>
            </a:r>
          </a:p>
          <a:p>
            <a:r>
              <a:rPr lang="en-IE" dirty="0" smtClean="0"/>
              <a:t>Inform ourselves of the core issues and engage at a county level.</a:t>
            </a:r>
          </a:p>
          <a:p>
            <a:r>
              <a:rPr lang="en-IE" dirty="0" smtClean="0"/>
              <a:t>Access to the Community Work staff, who have excellent community work experience.</a:t>
            </a:r>
          </a:p>
          <a:p>
            <a:r>
              <a:rPr lang="en-IE" dirty="0" smtClean="0"/>
              <a:t>Learn of projects, initiatives and work that the Community Work Team in the Partnership are involved within communities.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xmlns="" val="2552506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/>
              <a:t>What does becoming </a:t>
            </a:r>
            <a:r>
              <a:rPr lang="en-IE" dirty="0" smtClean="0"/>
              <a:t>a member </a:t>
            </a:r>
            <a:r>
              <a:rPr lang="en-IE" dirty="0"/>
              <a:t>mean to your organisation?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348880"/>
            <a:ext cx="6196405" cy="3672407"/>
          </a:xfrm>
        </p:spPr>
        <p:txBody>
          <a:bodyPr>
            <a:normAutofit/>
          </a:bodyPr>
          <a:lstStyle/>
          <a:p>
            <a:r>
              <a:rPr lang="en-IE" dirty="0" smtClean="0"/>
              <a:t>Share realities experienced by communities that we work in.</a:t>
            </a:r>
          </a:p>
          <a:p>
            <a:r>
              <a:rPr lang="en-IE" dirty="0" smtClean="0"/>
              <a:t>Seek support across the county for initiatives and projects that challenge inequality.</a:t>
            </a:r>
          </a:p>
          <a:p>
            <a:r>
              <a:rPr lang="en-IE" dirty="0" smtClean="0"/>
              <a:t>8 Community </a:t>
            </a:r>
            <a:r>
              <a:rPr lang="en-IE" dirty="0"/>
              <a:t>D</a:t>
            </a:r>
            <a:r>
              <a:rPr lang="en-IE" dirty="0" smtClean="0"/>
              <a:t>irectors nominated onto the Board of the Partnership from the C.D.A.G.</a:t>
            </a:r>
          </a:p>
          <a:p>
            <a:r>
              <a:rPr lang="en-IE" dirty="0" smtClean="0"/>
              <a:t>Community Directors make up half of the Board.</a:t>
            </a:r>
          </a:p>
        </p:txBody>
      </p:sp>
    </p:spTree>
    <p:extLst>
      <p:ext uri="{BB962C8B-B14F-4D97-AF65-F5344CB8AC3E}">
        <p14:creationId xmlns:p14="http://schemas.microsoft.com/office/powerpoint/2010/main" xmlns="" val="8421423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E" dirty="0" smtClean="0"/>
              <a:t/>
            </a:r>
            <a:br>
              <a:rPr lang="en-IE" dirty="0" smtClean="0"/>
            </a:br>
            <a:r>
              <a:rPr lang="en-IE" dirty="0" smtClean="0"/>
              <a:t>What </a:t>
            </a:r>
            <a:r>
              <a:rPr lang="en-IE" dirty="0"/>
              <a:t>does </a:t>
            </a:r>
            <a:r>
              <a:rPr lang="en-IE" dirty="0" smtClean="0"/>
              <a:t>becoming a </a:t>
            </a:r>
            <a:r>
              <a:rPr lang="en-IE" dirty="0"/>
              <a:t>member mean to your organisation</a:t>
            </a:r>
            <a:r>
              <a:rPr lang="en-IE" dirty="0" smtClean="0"/>
              <a:t>?</a:t>
            </a:r>
            <a:br>
              <a:rPr lang="en-IE" dirty="0" smtClean="0"/>
            </a:b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endParaRPr lang="en-IE" dirty="0" smtClean="0"/>
          </a:p>
          <a:p>
            <a:r>
              <a:rPr lang="en-IE" dirty="0" smtClean="0"/>
              <a:t>Ensuring social inclusion continues to be central to the Partnership’s work. </a:t>
            </a:r>
          </a:p>
          <a:p>
            <a:pPr marL="0" indent="0">
              <a:buNone/>
            </a:pPr>
            <a:r>
              <a:rPr lang="en-IE" dirty="0"/>
              <a:t>	</a:t>
            </a:r>
            <a:r>
              <a:rPr lang="en-IE" dirty="0" smtClean="0"/>
              <a:t>Important that this space is held, with 	the current changes in the sector.</a:t>
            </a:r>
            <a:endParaRPr lang="en-IE" dirty="0"/>
          </a:p>
          <a:p>
            <a:r>
              <a:rPr lang="en-IE" dirty="0" smtClean="0"/>
              <a:t>Network and develop strategic alliances in the county.</a:t>
            </a:r>
          </a:p>
          <a:p>
            <a:r>
              <a:rPr lang="en-IE" dirty="0" smtClean="0"/>
              <a:t>Collaborate on joint projects and initiatives that support the alleviation of poverty in the county.</a:t>
            </a:r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xmlns="" val="26591460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Level of commitment	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5656" y="1916833"/>
            <a:ext cx="6408712" cy="396044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IE" dirty="0" smtClean="0"/>
              <a:t>As with joining any group, there is a level of commitment required.</a:t>
            </a:r>
          </a:p>
          <a:p>
            <a:endParaRPr lang="en-IE" dirty="0"/>
          </a:p>
          <a:p>
            <a:r>
              <a:rPr lang="en-IE" dirty="0" smtClean="0"/>
              <a:t>Attend maximum of 8 meetings per year, read documents prior to meetings, support  other organisations and the staff in work.</a:t>
            </a:r>
          </a:p>
          <a:p>
            <a:endParaRPr lang="en-IE" dirty="0"/>
          </a:p>
          <a:p>
            <a:r>
              <a:rPr lang="en-IE" dirty="0" smtClean="0"/>
              <a:t>After one year, members can be nominated onto the Board of the Partnership.</a:t>
            </a:r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xmlns="" val="23710597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 smtClean="0"/>
              <a:t>Moving forward</a:t>
            </a:r>
            <a:endParaRPr lang="en-I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IE" dirty="0" smtClean="0"/>
              <a:t>The C.D.A.G. has changed considerably over the years and it is space that can influence and make a difference in the lives of those most marginalised in the county.</a:t>
            </a:r>
          </a:p>
          <a:p>
            <a:endParaRPr lang="en-IE" dirty="0"/>
          </a:p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xmlns="" val="167336510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81</TotalTime>
  <Words>339</Words>
  <Application>Microsoft Office PowerPoint</Application>
  <PresentationFormat>On-screen Show (4:3)</PresentationFormat>
  <Paragraphs>35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Pushpin</vt:lpstr>
      <vt:lpstr>Community Development  Advisory Group</vt:lpstr>
      <vt:lpstr>Community work definition  </vt:lpstr>
      <vt:lpstr>Background </vt:lpstr>
      <vt:lpstr>What does becoming a member mean to your organisation?</vt:lpstr>
      <vt:lpstr>What does becoming a member mean to your organisation?</vt:lpstr>
      <vt:lpstr> What does becoming a member mean to your organisation? </vt:lpstr>
      <vt:lpstr>Level of commitment </vt:lpstr>
      <vt:lpstr>Moving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Community Development  Advisory Group</dc:title>
  <dc:creator>user2</dc:creator>
  <cp:lastModifiedBy>Claire.Dargan</cp:lastModifiedBy>
  <cp:revision>11</cp:revision>
  <dcterms:created xsi:type="dcterms:W3CDTF">2016-05-20T13:53:51Z</dcterms:created>
  <dcterms:modified xsi:type="dcterms:W3CDTF">2016-06-14T13:14:28Z</dcterms:modified>
</cp:coreProperties>
</file>